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81483-9900-4E90-BEB5-FDE8340BD8F6}" v="99" dt="2022-04-07T19:44:28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AB981483-9900-4E90-BEB5-FDE8340BD8F6}"/>
    <pc:docChg chg="custSel addSld modSld">
      <pc:chgData name="Kal Rabb" userId="3edf06299a4717ec" providerId="LiveId" clId="{AB981483-9900-4E90-BEB5-FDE8340BD8F6}" dt="2022-04-07T21:56:31.654" v="576" actId="179"/>
      <pc:docMkLst>
        <pc:docMk/>
      </pc:docMkLst>
      <pc:sldChg chg="modSp mod">
        <pc:chgData name="Kal Rabb" userId="3edf06299a4717ec" providerId="LiveId" clId="{AB981483-9900-4E90-BEB5-FDE8340BD8F6}" dt="2022-04-07T20:35:07.370" v="465" actId="20577"/>
        <pc:sldMkLst>
          <pc:docMk/>
          <pc:sldMk cId="1993171295" sldId="258"/>
        </pc:sldMkLst>
        <pc:spChg chg="mod">
          <ac:chgData name="Kal Rabb" userId="3edf06299a4717ec" providerId="LiveId" clId="{AB981483-9900-4E90-BEB5-FDE8340BD8F6}" dt="2022-04-07T20:35:07.370" v="465" actId="20577"/>
          <ac:spMkLst>
            <pc:docMk/>
            <pc:sldMk cId="1993171295" sldId="258"/>
            <ac:spMk id="2" creationId="{49BBB6AF-B4B1-415E-BC28-73179D569159}"/>
          </ac:spMkLst>
        </pc:spChg>
      </pc:sldChg>
      <pc:sldChg chg="modSp mod">
        <pc:chgData name="Kal Rabb" userId="3edf06299a4717ec" providerId="LiveId" clId="{AB981483-9900-4E90-BEB5-FDE8340BD8F6}" dt="2022-04-07T20:35:20.417" v="470" actId="20577"/>
        <pc:sldMkLst>
          <pc:docMk/>
          <pc:sldMk cId="717727547" sldId="259"/>
        </pc:sldMkLst>
        <pc:spChg chg="mod">
          <ac:chgData name="Kal Rabb" userId="3edf06299a4717ec" providerId="LiveId" clId="{AB981483-9900-4E90-BEB5-FDE8340BD8F6}" dt="2022-04-07T20:35:20.417" v="470" actId="20577"/>
          <ac:spMkLst>
            <pc:docMk/>
            <pc:sldMk cId="717727547" sldId="259"/>
            <ac:spMk id="2" creationId="{49BBB6AF-B4B1-415E-BC28-73179D569159}"/>
          </ac:spMkLst>
        </pc:spChg>
      </pc:sldChg>
      <pc:sldChg chg="addSp delSp modSp new mod">
        <pc:chgData name="Kal Rabb" userId="3edf06299a4717ec" providerId="LiveId" clId="{AB981483-9900-4E90-BEB5-FDE8340BD8F6}" dt="2022-04-07T19:44:28.021" v="120" actId="20577"/>
        <pc:sldMkLst>
          <pc:docMk/>
          <pc:sldMk cId="1899777937" sldId="261"/>
        </pc:sldMkLst>
        <pc:spChg chg="mod">
          <ac:chgData name="Kal Rabb" userId="3edf06299a4717ec" providerId="LiveId" clId="{AB981483-9900-4E90-BEB5-FDE8340BD8F6}" dt="2022-04-07T19:40:21.938" v="20" actId="5793"/>
          <ac:spMkLst>
            <pc:docMk/>
            <pc:sldMk cId="1899777937" sldId="261"/>
            <ac:spMk id="2" creationId="{BECD92CA-D89A-4724-AFEE-DFD3BC09B9C6}"/>
          </ac:spMkLst>
        </pc:spChg>
        <pc:spChg chg="del">
          <ac:chgData name="Kal Rabb" userId="3edf06299a4717ec" providerId="LiveId" clId="{AB981483-9900-4E90-BEB5-FDE8340BD8F6}" dt="2022-04-07T19:40:52.279" v="21" actId="1032"/>
          <ac:spMkLst>
            <pc:docMk/>
            <pc:sldMk cId="1899777937" sldId="261"/>
            <ac:spMk id="3" creationId="{58EFA998-E25D-41DA-A6BE-D707CE63BD76}"/>
          </ac:spMkLst>
        </pc:spChg>
        <pc:graphicFrameChg chg="add mod modGraphic">
          <ac:chgData name="Kal Rabb" userId="3edf06299a4717ec" providerId="LiveId" clId="{AB981483-9900-4E90-BEB5-FDE8340BD8F6}" dt="2022-04-07T19:44:28.021" v="120" actId="20577"/>
          <ac:graphicFrameMkLst>
            <pc:docMk/>
            <pc:sldMk cId="1899777937" sldId="261"/>
            <ac:graphicFrameMk id="4" creationId="{ED44A70D-2E39-4F71-B242-4A0A7FDF3554}"/>
          </ac:graphicFrameMkLst>
        </pc:graphicFrameChg>
      </pc:sldChg>
      <pc:sldChg chg="modSp new mod">
        <pc:chgData name="Kal Rabb" userId="3edf06299a4717ec" providerId="LiveId" clId="{AB981483-9900-4E90-BEB5-FDE8340BD8F6}" dt="2022-04-07T20:34:42.823" v="459" actId="20577"/>
        <pc:sldMkLst>
          <pc:docMk/>
          <pc:sldMk cId="1517144873" sldId="262"/>
        </pc:sldMkLst>
        <pc:spChg chg="mod">
          <ac:chgData name="Kal Rabb" userId="3edf06299a4717ec" providerId="LiveId" clId="{AB981483-9900-4E90-BEB5-FDE8340BD8F6}" dt="2022-04-07T20:32:23.751" v="144" actId="20577"/>
          <ac:spMkLst>
            <pc:docMk/>
            <pc:sldMk cId="1517144873" sldId="262"/>
            <ac:spMk id="2" creationId="{1A6158CC-4F3A-4839-A2C8-D6CED66EF887}"/>
          </ac:spMkLst>
        </pc:spChg>
        <pc:spChg chg="mod">
          <ac:chgData name="Kal Rabb" userId="3edf06299a4717ec" providerId="LiveId" clId="{AB981483-9900-4E90-BEB5-FDE8340BD8F6}" dt="2022-04-07T20:34:42.823" v="459" actId="20577"/>
          <ac:spMkLst>
            <pc:docMk/>
            <pc:sldMk cId="1517144873" sldId="262"/>
            <ac:spMk id="3" creationId="{50383ADD-0138-425E-AC75-EB499FD90C79}"/>
          </ac:spMkLst>
        </pc:spChg>
      </pc:sldChg>
      <pc:sldChg chg="modSp new mod">
        <pc:chgData name="Kal Rabb" userId="3edf06299a4717ec" providerId="LiveId" clId="{AB981483-9900-4E90-BEB5-FDE8340BD8F6}" dt="2022-04-07T21:56:31.654" v="576" actId="179"/>
        <pc:sldMkLst>
          <pc:docMk/>
          <pc:sldMk cId="152369548" sldId="263"/>
        </pc:sldMkLst>
        <pc:spChg chg="mod">
          <ac:chgData name="Kal Rabb" userId="3edf06299a4717ec" providerId="LiveId" clId="{AB981483-9900-4E90-BEB5-FDE8340BD8F6}" dt="2022-04-07T21:55:43.936" v="481" actId="20577"/>
          <ac:spMkLst>
            <pc:docMk/>
            <pc:sldMk cId="152369548" sldId="263"/>
            <ac:spMk id="2" creationId="{2DC4C2CC-46F1-4170-A08E-3DCF35891B03}"/>
          </ac:spMkLst>
        </pc:spChg>
        <pc:spChg chg="mod">
          <ac:chgData name="Kal Rabb" userId="3edf06299a4717ec" providerId="LiveId" clId="{AB981483-9900-4E90-BEB5-FDE8340BD8F6}" dt="2022-04-07T21:56:31.654" v="576" actId="179"/>
          <ac:spMkLst>
            <pc:docMk/>
            <pc:sldMk cId="152369548" sldId="263"/>
            <ac:spMk id="3" creationId="{A4293DC5-C6DC-4FCE-8991-305F8F0C3F1A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0B2F7-E525-4BE9-89E7-D404DAA0CF58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43FC7F-0200-438F-B479-870592010036}">
      <dgm:prSet phldrT="[Text]"/>
      <dgm:spPr/>
      <dgm:t>
        <a:bodyPr/>
        <a:lstStyle/>
        <a:p>
          <a:r>
            <a:rPr lang="en-US" dirty="0"/>
            <a:t>Code</a:t>
          </a:r>
        </a:p>
      </dgm:t>
    </dgm:pt>
    <dgm:pt modelId="{EF9235EE-B107-4B53-A868-0C91E11D0AF2}" type="parTrans" cxnId="{AA84D031-83A0-4C15-8494-83CBCF495D98}">
      <dgm:prSet/>
      <dgm:spPr/>
      <dgm:t>
        <a:bodyPr/>
        <a:lstStyle/>
        <a:p>
          <a:endParaRPr lang="en-US"/>
        </a:p>
      </dgm:t>
    </dgm:pt>
    <dgm:pt modelId="{8415BF43-2A95-4782-B098-987248D158C2}" type="sibTrans" cxnId="{AA84D031-83A0-4C15-8494-83CBCF495D98}">
      <dgm:prSet/>
      <dgm:spPr/>
      <dgm:t>
        <a:bodyPr/>
        <a:lstStyle/>
        <a:p>
          <a:endParaRPr lang="en-US"/>
        </a:p>
      </dgm:t>
    </dgm:pt>
    <dgm:pt modelId="{627F7F99-9C6C-49EB-91B7-36C5F43F5F47}">
      <dgm:prSet phldrT="[Text]"/>
      <dgm:spPr/>
      <dgm:t>
        <a:bodyPr/>
        <a:lstStyle/>
        <a:p>
          <a:r>
            <a:rPr lang="en-US" dirty="0"/>
            <a:t>Dev level</a:t>
          </a:r>
        </a:p>
      </dgm:t>
    </dgm:pt>
    <dgm:pt modelId="{4C6EA588-5C4E-48A4-BEFC-390E08317C54}" type="parTrans" cxnId="{41A8907F-A3BA-4BA1-AFA4-D8693CA55552}">
      <dgm:prSet/>
      <dgm:spPr/>
      <dgm:t>
        <a:bodyPr/>
        <a:lstStyle/>
        <a:p>
          <a:endParaRPr lang="en-US"/>
        </a:p>
      </dgm:t>
    </dgm:pt>
    <dgm:pt modelId="{7A974DE0-BF90-4FFC-B1DE-BD1A46FF036E}" type="sibTrans" cxnId="{41A8907F-A3BA-4BA1-AFA4-D8693CA55552}">
      <dgm:prSet/>
      <dgm:spPr/>
      <dgm:t>
        <a:bodyPr/>
        <a:lstStyle/>
        <a:p>
          <a:endParaRPr lang="en-US"/>
        </a:p>
      </dgm:t>
    </dgm:pt>
    <dgm:pt modelId="{FCB2B428-D164-4AD4-9C6A-C15B28059ACA}">
      <dgm:prSet phldrT="[Text]"/>
      <dgm:spPr/>
      <dgm:t>
        <a:bodyPr/>
        <a:lstStyle/>
        <a:p>
          <a:r>
            <a:rPr lang="en-US" dirty="0"/>
            <a:t>Local test</a:t>
          </a:r>
        </a:p>
      </dgm:t>
    </dgm:pt>
    <dgm:pt modelId="{17327B05-698B-4E3E-A765-EB6F4D98B58D}" type="parTrans" cxnId="{312766A6-6E3A-4A90-A185-93FD01316304}">
      <dgm:prSet/>
      <dgm:spPr/>
      <dgm:t>
        <a:bodyPr/>
        <a:lstStyle/>
        <a:p>
          <a:endParaRPr lang="en-US"/>
        </a:p>
      </dgm:t>
    </dgm:pt>
    <dgm:pt modelId="{F2EA53FC-3BA1-48EC-A15B-F9DEA8F0A7F0}" type="sibTrans" cxnId="{312766A6-6E3A-4A90-A185-93FD01316304}">
      <dgm:prSet/>
      <dgm:spPr/>
      <dgm:t>
        <a:bodyPr/>
        <a:lstStyle/>
        <a:p>
          <a:endParaRPr lang="en-US"/>
        </a:p>
      </dgm:t>
    </dgm:pt>
    <dgm:pt modelId="{3C811A51-BCCD-45F6-9777-30B04C1B2184}">
      <dgm:prSet phldrT="[Text]"/>
      <dgm:spPr/>
      <dgm:t>
        <a:bodyPr/>
        <a:lstStyle/>
        <a:p>
          <a:r>
            <a:rPr lang="en-US" dirty="0"/>
            <a:t>Unit test</a:t>
          </a:r>
        </a:p>
      </dgm:t>
    </dgm:pt>
    <dgm:pt modelId="{1AAD9EFC-5953-478E-89D4-010221CDD8E5}" type="parTrans" cxnId="{19002321-0D5E-4C1F-8657-2531A9A93D6A}">
      <dgm:prSet/>
      <dgm:spPr/>
      <dgm:t>
        <a:bodyPr/>
        <a:lstStyle/>
        <a:p>
          <a:endParaRPr lang="en-US"/>
        </a:p>
      </dgm:t>
    </dgm:pt>
    <dgm:pt modelId="{27A320B5-E98B-48BC-A26A-5EDF83A7DB2B}" type="sibTrans" cxnId="{19002321-0D5E-4C1F-8657-2531A9A93D6A}">
      <dgm:prSet/>
      <dgm:spPr/>
      <dgm:t>
        <a:bodyPr/>
        <a:lstStyle/>
        <a:p>
          <a:endParaRPr lang="en-US"/>
        </a:p>
      </dgm:t>
    </dgm:pt>
    <dgm:pt modelId="{7372E413-1C01-45B2-84A8-30C3F759725C}">
      <dgm:prSet phldrT="[Text]"/>
      <dgm:spPr/>
      <dgm:t>
        <a:bodyPr/>
        <a:lstStyle/>
        <a:p>
          <a:r>
            <a:rPr lang="en-US" dirty="0"/>
            <a:t>Integration test</a:t>
          </a:r>
        </a:p>
      </dgm:t>
    </dgm:pt>
    <dgm:pt modelId="{7D88BC9B-F3FD-45A5-8DA7-63F3C55F5688}" type="parTrans" cxnId="{1153EF5A-A1D4-4AEF-B9BA-6B0687A2BE93}">
      <dgm:prSet/>
      <dgm:spPr/>
      <dgm:t>
        <a:bodyPr/>
        <a:lstStyle/>
        <a:p>
          <a:endParaRPr lang="en-US"/>
        </a:p>
      </dgm:t>
    </dgm:pt>
    <dgm:pt modelId="{991AFFFB-9AE4-4535-A45F-DAB3B62DA179}" type="sibTrans" cxnId="{1153EF5A-A1D4-4AEF-B9BA-6B0687A2BE93}">
      <dgm:prSet/>
      <dgm:spPr/>
      <dgm:t>
        <a:bodyPr/>
        <a:lstStyle/>
        <a:p>
          <a:endParaRPr lang="en-US"/>
        </a:p>
      </dgm:t>
    </dgm:pt>
    <dgm:pt modelId="{998233D1-2C48-48B0-9C30-87A5ED5CEA50}">
      <dgm:prSet phldrT="[Text]"/>
      <dgm:spPr/>
      <dgm:t>
        <a:bodyPr/>
        <a:lstStyle/>
        <a:p>
          <a:r>
            <a:rPr lang="en-US" dirty="0"/>
            <a:t>Push code</a:t>
          </a:r>
        </a:p>
      </dgm:t>
    </dgm:pt>
    <dgm:pt modelId="{C1D5DE51-646E-4511-97F5-D9C1B6799878}" type="parTrans" cxnId="{4AC06829-E0A1-490F-AC0E-C229AF123776}">
      <dgm:prSet/>
      <dgm:spPr/>
      <dgm:t>
        <a:bodyPr/>
        <a:lstStyle/>
        <a:p>
          <a:endParaRPr lang="en-US"/>
        </a:p>
      </dgm:t>
    </dgm:pt>
    <dgm:pt modelId="{299EEEDB-91CF-4826-80AE-0165E395D692}" type="sibTrans" cxnId="{4AC06829-E0A1-490F-AC0E-C229AF123776}">
      <dgm:prSet/>
      <dgm:spPr/>
      <dgm:t>
        <a:bodyPr/>
        <a:lstStyle/>
        <a:p>
          <a:endParaRPr lang="en-US"/>
        </a:p>
      </dgm:t>
    </dgm:pt>
    <dgm:pt modelId="{280856C1-C884-4EC7-8E8D-9935B0C1988E}">
      <dgm:prSet phldrT="[Text]"/>
      <dgm:spPr/>
      <dgm:t>
        <a:bodyPr/>
        <a:lstStyle/>
        <a:p>
          <a:r>
            <a:rPr lang="en-US" dirty="0"/>
            <a:t>Automated test</a:t>
          </a:r>
        </a:p>
      </dgm:t>
    </dgm:pt>
    <dgm:pt modelId="{3B88A3D1-CE20-4A9D-9F44-EE16013BE44B}" type="parTrans" cxnId="{89E69444-BFBE-483D-998E-29D3AC36F4F6}">
      <dgm:prSet/>
      <dgm:spPr/>
      <dgm:t>
        <a:bodyPr/>
        <a:lstStyle/>
        <a:p>
          <a:endParaRPr lang="en-US"/>
        </a:p>
      </dgm:t>
    </dgm:pt>
    <dgm:pt modelId="{9331A295-250E-4109-8EA9-EF94B2F9775C}" type="sibTrans" cxnId="{89E69444-BFBE-483D-998E-29D3AC36F4F6}">
      <dgm:prSet/>
      <dgm:spPr/>
      <dgm:t>
        <a:bodyPr/>
        <a:lstStyle/>
        <a:p>
          <a:endParaRPr lang="en-US"/>
        </a:p>
      </dgm:t>
    </dgm:pt>
    <dgm:pt modelId="{2BA11EC7-4E52-4F18-BE46-16B35749E920}" type="pres">
      <dgm:prSet presAssocID="{6FE0B2F7-E525-4BE9-89E7-D404DAA0CF58}" presName="Name0" presStyleCnt="0">
        <dgm:presLayoutVars>
          <dgm:dir/>
          <dgm:resizeHandles val="exact"/>
        </dgm:presLayoutVars>
      </dgm:prSet>
      <dgm:spPr/>
    </dgm:pt>
    <dgm:pt modelId="{E1AF12AE-6A7D-4B4C-94FE-C8C35594BF86}" type="pres">
      <dgm:prSet presAssocID="{5843FC7F-0200-438F-B479-870592010036}" presName="composite" presStyleCnt="0"/>
      <dgm:spPr/>
    </dgm:pt>
    <dgm:pt modelId="{AFB0101C-720A-4443-847B-698CD882A987}" type="pres">
      <dgm:prSet presAssocID="{5843FC7F-0200-438F-B479-870592010036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537D057-6117-41F7-B849-A29C8F236AA5}" type="pres">
      <dgm:prSet presAssocID="{5843FC7F-0200-438F-B479-870592010036}" presName="txNode" presStyleLbl="node1" presStyleIdx="0" presStyleCnt="3">
        <dgm:presLayoutVars>
          <dgm:bulletEnabled val="1"/>
        </dgm:presLayoutVars>
      </dgm:prSet>
      <dgm:spPr/>
    </dgm:pt>
    <dgm:pt modelId="{95E9F673-A275-4734-BDEB-83F2F0676CBA}" type="pres">
      <dgm:prSet presAssocID="{8415BF43-2A95-4782-B098-987248D158C2}" presName="sibTrans" presStyleLbl="sibTrans2D1" presStyleIdx="0" presStyleCnt="2"/>
      <dgm:spPr/>
    </dgm:pt>
    <dgm:pt modelId="{BB1A4203-8BFD-4BEE-913D-3D06ACB716E6}" type="pres">
      <dgm:prSet presAssocID="{8415BF43-2A95-4782-B098-987248D158C2}" presName="connTx" presStyleLbl="sibTrans2D1" presStyleIdx="0" presStyleCnt="2"/>
      <dgm:spPr/>
    </dgm:pt>
    <dgm:pt modelId="{87A9F78C-7256-4C4F-B80E-ADF40CEEC0C9}" type="pres">
      <dgm:prSet presAssocID="{FCB2B428-D164-4AD4-9C6A-C15B28059ACA}" presName="composite" presStyleCnt="0"/>
      <dgm:spPr/>
    </dgm:pt>
    <dgm:pt modelId="{390170D6-C9CD-43F7-8783-4C44E3AB7408}" type="pres">
      <dgm:prSet presAssocID="{FCB2B428-D164-4AD4-9C6A-C15B28059ACA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26F153C7-E558-4499-BF23-B66B9133A5B9}" type="pres">
      <dgm:prSet presAssocID="{FCB2B428-D164-4AD4-9C6A-C15B28059ACA}" presName="txNode" presStyleLbl="node1" presStyleIdx="1" presStyleCnt="3">
        <dgm:presLayoutVars>
          <dgm:bulletEnabled val="1"/>
        </dgm:presLayoutVars>
      </dgm:prSet>
      <dgm:spPr/>
    </dgm:pt>
    <dgm:pt modelId="{7D717FE0-4862-4096-8BC7-B08F78C8D1AA}" type="pres">
      <dgm:prSet presAssocID="{F2EA53FC-3BA1-48EC-A15B-F9DEA8F0A7F0}" presName="sibTrans" presStyleLbl="sibTrans2D1" presStyleIdx="1" presStyleCnt="2"/>
      <dgm:spPr/>
    </dgm:pt>
    <dgm:pt modelId="{EBB8B1DA-2E0F-4CD7-855E-A6FE8AE2F813}" type="pres">
      <dgm:prSet presAssocID="{F2EA53FC-3BA1-48EC-A15B-F9DEA8F0A7F0}" presName="connTx" presStyleLbl="sibTrans2D1" presStyleIdx="1" presStyleCnt="2"/>
      <dgm:spPr/>
    </dgm:pt>
    <dgm:pt modelId="{305CC9EB-305B-4F73-B96B-29C44F087F89}" type="pres">
      <dgm:prSet presAssocID="{7372E413-1C01-45B2-84A8-30C3F759725C}" presName="composite" presStyleCnt="0"/>
      <dgm:spPr/>
    </dgm:pt>
    <dgm:pt modelId="{CF9D09B7-F9E7-4B63-BA74-B7CC78DECFDF}" type="pres">
      <dgm:prSet presAssocID="{7372E413-1C01-45B2-84A8-30C3F759725C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CA9AE93A-68D6-4F6E-9A0E-EB856121C214}" type="pres">
      <dgm:prSet presAssocID="{7372E413-1C01-45B2-84A8-30C3F759725C}" presName="txNode" presStyleLbl="node1" presStyleIdx="2" presStyleCnt="3">
        <dgm:presLayoutVars>
          <dgm:bulletEnabled val="1"/>
        </dgm:presLayoutVars>
      </dgm:prSet>
      <dgm:spPr/>
    </dgm:pt>
  </dgm:ptLst>
  <dgm:cxnLst>
    <dgm:cxn modelId="{A11A7919-814A-4365-ACC8-4DBCA443EEDF}" type="presOf" srcId="{F2EA53FC-3BA1-48EC-A15B-F9DEA8F0A7F0}" destId="{EBB8B1DA-2E0F-4CD7-855E-A6FE8AE2F813}" srcOrd="1" destOrd="0" presId="urn:microsoft.com/office/officeart/2005/8/layout/hProcess10"/>
    <dgm:cxn modelId="{19002321-0D5E-4C1F-8657-2531A9A93D6A}" srcId="{FCB2B428-D164-4AD4-9C6A-C15B28059ACA}" destId="{3C811A51-BCCD-45F6-9777-30B04C1B2184}" srcOrd="0" destOrd="0" parTransId="{1AAD9EFC-5953-478E-89D4-010221CDD8E5}" sibTransId="{27A320B5-E98B-48BC-A26A-5EDF83A7DB2B}"/>
    <dgm:cxn modelId="{4AC06829-E0A1-490F-AC0E-C229AF123776}" srcId="{7372E413-1C01-45B2-84A8-30C3F759725C}" destId="{998233D1-2C48-48B0-9C30-87A5ED5CEA50}" srcOrd="0" destOrd="0" parTransId="{C1D5DE51-646E-4511-97F5-D9C1B6799878}" sibTransId="{299EEEDB-91CF-4826-80AE-0165E395D692}"/>
    <dgm:cxn modelId="{5C3A412F-7557-40E2-8FE4-32C3C776FDA8}" type="presOf" srcId="{998233D1-2C48-48B0-9C30-87A5ED5CEA50}" destId="{CA9AE93A-68D6-4F6E-9A0E-EB856121C214}" srcOrd="0" destOrd="1" presId="urn:microsoft.com/office/officeart/2005/8/layout/hProcess10"/>
    <dgm:cxn modelId="{AA84D031-83A0-4C15-8494-83CBCF495D98}" srcId="{6FE0B2F7-E525-4BE9-89E7-D404DAA0CF58}" destId="{5843FC7F-0200-438F-B479-870592010036}" srcOrd="0" destOrd="0" parTransId="{EF9235EE-B107-4B53-A868-0C91E11D0AF2}" sibTransId="{8415BF43-2A95-4782-B098-987248D158C2}"/>
    <dgm:cxn modelId="{CAF6FF39-148A-447C-B410-64DAA520B4C6}" type="presOf" srcId="{3C811A51-BCCD-45F6-9777-30B04C1B2184}" destId="{26F153C7-E558-4499-BF23-B66B9133A5B9}" srcOrd="0" destOrd="1" presId="urn:microsoft.com/office/officeart/2005/8/layout/hProcess10"/>
    <dgm:cxn modelId="{89E69444-BFBE-483D-998E-29D3AC36F4F6}" srcId="{7372E413-1C01-45B2-84A8-30C3F759725C}" destId="{280856C1-C884-4EC7-8E8D-9935B0C1988E}" srcOrd="1" destOrd="0" parTransId="{3B88A3D1-CE20-4A9D-9F44-EE16013BE44B}" sibTransId="{9331A295-250E-4109-8EA9-EF94B2F9775C}"/>
    <dgm:cxn modelId="{62B1606C-5B91-4728-AD63-CFB5FEC68F43}" type="presOf" srcId="{7372E413-1C01-45B2-84A8-30C3F759725C}" destId="{CA9AE93A-68D6-4F6E-9A0E-EB856121C214}" srcOrd="0" destOrd="0" presId="urn:microsoft.com/office/officeart/2005/8/layout/hProcess10"/>
    <dgm:cxn modelId="{2E732C4E-BF8E-4D35-B2F3-64338A75B954}" type="presOf" srcId="{8415BF43-2A95-4782-B098-987248D158C2}" destId="{BB1A4203-8BFD-4BEE-913D-3D06ACB716E6}" srcOrd="1" destOrd="0" presId="urn:microsoft.com/office/officeart/2005/8/layout/hProcess10"/>
    <dgm:cxn modelId="{F0443475-342E-4199-9A70-BAE89D065AD4}" type="presOf" srcId="{280856C1-C884-4EC7-8E8D-9935B0C1988E}" destId="{CA9AE93A-68D6-4F6E-9A0E-EB856121C214}" srcOrd="0" destOrd="2" presId="urn:microsoft.com/office/officeart/2005/8/layout/hProcess10"/>
    <dgm:cxn modelId="{1153EF5A-A1D4-4AEF-B9BA-6B0687A2BE93}" srcId="{6FE0B2F7-E525-4BE9-89E7-D404DAA0CF58}" destId="{7372E413-1C01-45B2-84A8-30C3F759725C}" srcOrd="2" destOrd="0" parTransId="{7D88BC9B-F3FD-45A5-8DA7-63F3C55F5688}" sibTransId="{991AFFFB-9AE4-4535-A45F-DAB3B62DA179}"/>
    <dgm:cxn modelId="{C6FA0A7D-0EB8-40FB-BEDF-31020508471D}" type="presOf" srcId="{F2EA53FC-3BA1-48EC-A15B-F9DEA8F0A7F0}" destId="{7D717FE0-4862-4096-8BC7-B08F78C8D1AA}" srcOrd="0" destOrd="0" presId="urn:microsoft.com/office/officeart/2005/8/layout/hProcess10"/>
    <dgm:cxn modelId="{41A8907F-A3BA-4BA1-AFA4-D8693CA55552}" srcId="{5843FC7F-0200-438F-B479-870592010036}" destId="{627F7F99-9C6C-49EB-91B7-36C5F43F5F47}" srcOrd="0" destOrd="0" parTransId="{4C6EA588-5C4E-48A4-BEFC-390E08317C54}" sibTransId="{7A974DE0-BF90-4FFC-B1DE-BD1A46FF036E}"/>
    <dgm:cxn modelId="{312766A6-6E3A-4A90-A185-93FD01316304}" srcId="{6FE0B2F7-E525-4BE9-89E7-D404DAA0CF58}" destId="{FCB2B428-D164-4AD4-9C6A-C15B28059ACA}" srcOrd="1" destOrd="0" parTransId="{17327B05-698B-4E3E-A765-EB6F4D98B58D}" sibTransId="{F2EA53FC-3BA1-48EC-A15B-F9DEA8F0A7F0}"/>
    <dgm:cxn modelId="{582E9CA8-72BB-4B9D-9499-98D06A13D9E6}" type="presOf" srcId="{627F7F99-9C6C-49EB-91B7-36C5F43F5F47}" destId="{A537D057-6117-41F7-B849-A29C8F236AA5}" srcOrd="0" destOrd="1" presId="urn:microsoft.com/office/officeart/2005/8/layout/hProcess10"/>
    <dgm:cxn modelId="{874EF2A9-35A4-4B1B-A4EC-88264B8CB228}" type="presOf" srcId="{8415BF43-2A95-4782-B098-987248D158C2}" destId="{95E9F673-A275-4734-BDEB-83F2F0676CBA}" srcOrd="0" destOrd="0" presId="urn:microsoft.com/office/officeart/2005/8/layout/hProcess10"/>
    <dgm:cxn modelId="{BC0016AB-E847-42BA-82DE-4DDB1EB47880}" type="presOf" srcId="{6FE0B2F7-E525-4BE9-89E7-D404DAA0CF58}" destId="{2BA11EC7-4E52-4F18-BE46-16B35749E920}" srcOrd="0" destOrd="0" presId="urn:microsoft.com/office/officeart/2005/8/layout/hProcess10"/>
    <dgm:cxn modelId="{5CA880C5-D465-4361-B165-F5CACCFF7933}" type="presOf" srcId="{5843FC7F-0200-438F-B479-870592010036}" destId="{A537D057-6117-41F7-B849-A29C8F236AA5}" srcOrd="0" destOrd="0" presId="urn:microsoft.com/office/officeart/2005/8/layout/hProcess10"/>
    <dgm:cxn modelId="{02A2ADCD-6521-4183-BA2F-6B74DC7CB9A0}" type="presOf" srcId="{FCB2B428-D164-4AD4-9C6A-C15B28059ACA}" destId="{26F153C7-E558-4499-BF23-B66B9133A5B9}" srcOrd="0" destOrd="0" presId="urn:microsoft.com/office/officeart/2005/8/layout/hProcess10"/>
    <dgm:cxn modelId="{8F666C18-AB20-4771-AD38-D53D90F0B5FE}" type="presParOf" srcId="{2BA11EC7-4E52-4F18-BE46-16B35749E920}" destId="{E1AF12AE-6A7D-4B4C-94FE-C8C35594BF86}" srcOrd="0" destOrd="0" presId="urn:microsoft.com/office/officeart/2005/8/layout/hProcess10"/>
    <dgm:cxn modelId="{A41CF480-8279-46C0-BFD0-2157583538C2}" type="presParOf" srcId="{E1AF12AE-6A7D-4B4C-94FE-C8C35594BF86}" destId="{AFB0101C-720A-4443-847B-698CD882A987}" srcOrd="0" destOrd="0" presId="urn:microsoft.com/office/officeart/2005/8/layout/hProcess10"/>
    <dgm:cxn modelId="{755FB2CB-1434-43B2-86DB-1C7383D283D4}" type="presParOf" srcId="{E1AF12AE-6A7D-4B4C-94FE-C8C35594BF86}" destId="{A537D057-6117-41F7-B849-A29C8F236AA5}" srcOrd="1" destOrd="0" presId="urn:microsoft.com/office/officeart/2005/8/layout/hProcess10"/>
    <dgm:cxn modelId="{871B19A3-55DE-438E-84A9-D3A4487DA4D1}" type="presParOf" srcId="{2BA11EC7-4E52-4F18-BE46-16B35749E920}" destId="{95E9F673-A275-4734-BDEB-83F2F0676CBA}" srcOrd="1" destOrd="0" presId="urn:microsoft.com/office/officeart/2005/8/layout/hProcess10"/>
    <dgm:cxn modelId="{25DB9822-AB50-44A1-A76F-CCBB85B3C633}" type="presParOf" srcId="{95E9F673-A275-4734-BDEB-83F2F0676CBA}" destId="{BB1A4203-8BFD-4BEE-913D-3D06ACB716E6}" srcOrd="0" destOrd="0" presId="urn:microsoft.com/office/officeart/2005/8/layout/hProcess10"/>
    <dgm:cxn modelId="{9A8BC02E-6266-451A-A6F5-7DE64CCAE035}" type="presParOf" srcId="{2BA11EC7-4E52-4F18-BE46-16B35749E920}" destId="{87A9F78C-7256-4C4F-B80E-ADF40CEEC0C9}" srcOrd="2" destOrd="0" presId="urn:microsoft.com/office/officeart/2005/8/layout/hProcess10"/>
    <dgm:cxn modelId="{06F660FD-C75E-4653-9746-58E874826EED}" type="presParOf" srcId="{87A9F78C-7256-4C4F-B80E-ADF40CEEC0C9}" destId="{390170D6-C9CD-43F7-8783-4C44E3AB7408}" srcOrd="0" destOrd="0" presId="urn:microsoft.com/office/officeart/2005/8/layout/hProcess10"/>
    <dgm:cxn modelId="{0CB0076D-7D92-4D85-ACE4-564D37AE30E3}" type="presParOf" srcId="{87A9F78C-7256-4C4F-B80E-ADF40CEEC0C9}" destId="{26F153C7-E558-4499-BF23-B66B9133A5B9}" srcOrd="1" destOrd="0" presId="urn:microsoft.com/office/officeart/2005/8/layout/hProcess10"/>
    <dgm:cxn modelId="{9893368D-6EAA-437C-B9D2-16BC157CEA3F}" type="presParOf" srcId="{2BA11EC7-4E52-4F18-BE46-16B35749E920}" destId="{7D717FE0-4862-4096-8BC7-B08F78C8D1AA}" srcOrd="3" destOrd="0" presId="urn:microsoft.com/office/officeart/2005/8/layout/hProcess10"/>
    <dgm:cxn modelId="{0CA307FF-5522-462F-A68F-E32D8F892212}" type="presParOf" srcId="{7D717FE0-4862-4096-8BC7-B08F78C8D1AA}" destId="{EBB8B1DA-2E0F-4CD7-855E-A6FE8AE2F813}" srcOrd="0" destOrd="0" presId="urn:microsoft.com/office/officeart/2005/8/layout/hProcess10"/>
    <dgm:cxn modelId="{DBCEA850-A376-4F14-AF9D-27E3AEC9FC56}" type="presParOf" srcId="{2BA11EC7-4E52-4F18-BE46-16B35749E920}" destId="{305CC9EB-305B-4F73-B96B-29C44F087F89}" srcOrd="4" destOrd="0" presId="urn:microsoft.com/office/officeart/2005/8/layout/hProcess10"/>
    <dgm:cxn modelId="{DD48BFA7-3ABF-4DD0-ABD0-9C93DCAB4A7A}" type="presParOf" srcId="{305CC9EB-305B-4F73-B96B-29C44F087F89}" destId="{CF9D09B7-F9E7-4B63-BA74-B7CC78DECFDF}" srcOrd="0" destOrd="0" presId="urn:microsoft.com/office/officeart/2005/8/layout/hProcess10"/>
    <dgm:cxn modelId="{15A9C121-2E55-4969-B73C-54564C3DAA24}" type="presParOf" srcId="{305CC9EB-305B-4F73-B96B-29C44F087F89}" destId="{CA9AE93A-68D6-4F6E-9A0E-EB856121C214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0101C-720A-4443-847B-698CD882A987}">
      <dsp:nvSpPr>
        <dsp:cNvPr id="0" name=""/>
        <dsp:cNvSpPr/>
      </dsp:nvSpPr>
      <dsp:spPr>
        <a:xfrm>
          <a:off x="5002" y="125883"/>
          <a:ext cx="2356848" cy="23568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7D057-6117-41F7-B849-A29C8F236AA5}">
      <dsp:nvSpPr>
        <dsp:cNvPr id="0" name=""/>
        <dsp:cNvSpPr/>
      </dsp:nvSpPr>
      <dsp:spPr>
        <a:xfrm>
          <a:off x="388675" y="1539992"/>
          <a:ext cx="2356848" cy="2356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Code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Dev level</a:t>
          </a:r>
        </a:p>
      </dsp:txBody>
      <dsp:txXfrm>
        <a:off x="457705" y="1609022"/>
        <a:ext cx="2218788" cy="2218788"/>
      </dsp:txXfrm>
    </dsp:sp>
    <dsp:sp modelId="{95E9F673-A275-4734-BDEB-83F2F0676CBA}">
      <dsp:nvSpPr>
        <dsp:cNvPr id="0" name=""/>
        <dsp:cNvSpPr/>
      </dsp:nvSpPr>
      <dsp:spPr>
        <a:xfrm>
          <a:off x="2815831" y="1021149"/>
          <a:ext cx="453981" cy="566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815831" y="1134412"/>
        <a:ext cx="317787" cy="339791"/>
      </dsp:txXfrm>
    </dsp:sp>
    <dsp:sp modelId="{390170D6-C9CD-43F7-8783-4C44E3AB7408}">
      <dsp:nvSpPr>
        <dsp:cNvPr id="0" name=""/>
        <dsp:cNvSpPr/>
      </dsp:nvSpPr>
      <dsp:spPr>
        <a:xfrm>
          <a:off x="3658939" y="125883"/>
          <a:ext cx="2356848" cy="23568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53C7-E558-4499-BF23-B66B9133A5B9}">
      <dsp:nvSpPr>
        <dsp:cNvPr id="0" name=""/>
        <dsp:cNvSpPr/>
      </dsp:nvSpPr>
      <dsp:spPr>
        <a:xfrm>
          <a:off x="4042612" y="1539992"/>
          <a:ext cx="2356848" cy="2356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Local test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Unit test</a:t>
          </a:r>
        </a:p>
      </dsp:txBody>
      <dsp:txXfrm>
        <a:off x="4111642" y="1609022"/>
        <a:ext cx="2218788" cy="2218788"/>
      </dsp:txXfrm>
    </dsp:sp>
    <dsp:sp modelId="{7D717FE0-4862-4096-8BC7-B08F78C8D1AA}">
      <dsp:nvSpPr>
        <dsp:cNvPr id="0" name=""/>
        <dsp:cNvSpPr/>
      </dsp:nvSpPr>
      <dsp:spPr>
        <a:xfrm>
          <a:off x="6469768" y="1021149"/>
          <a:ext cx="453981" cy="566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469768" y="1134412"/>
        <a:ext cx="317787" cy="339791"/>
      </dsp:txXfrm>
    </dsp:sp>
    <dsp:sp modelId="{CF9D09B7-F9E7-4B63-BA74-B7CC78DECFDF}">
      <dsp:nvSpPr>
        <dsp:cNvPr id="0" name=""/>
        <dsp:cNvSpPr/>
      </dsp:nvSpPr>
      <dsp:spPr>
        <a:xfrm>
          <a:off x="7312876" y="125883"/>
          <a:ext cx="2356848" cy="235684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AE93A-68D6-4F6E-9A0E-EB856121C214}">
      <dsp:nvSpPr>
        <dsp:cNvPr id="0" name=""/>
        <dsp:cNvSpPr/>
      </dsp:nvSpPr>
      <dsp:spPr>
        <a:xfrm>
          <a:off x="7696549" y="1539992"/>
          <a:ext cx="2356848" cy="2356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Integration test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Push code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Automated test</a:t>
          </a:r>
        </a:p>
      </dsp:txBody>
      <dsp:txXfrm>
        <a:off x="7765579" y="1609022"/>
        <a:ext cx="2218788" cy="2218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88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5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0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7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22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5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5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1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8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3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8353CB-3B9D-4F2C-9ED6-7762C5DD0D34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672390-1635-4251-9286-59F93DA0E7B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11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5323-46BD-453E-A7A2-01491D9F25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6E292-ACD1-40F2-ABCD-8073D878A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1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D9AB-D1BA-44ED-BD7F-DA7551C2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586C-DF3A-408E-928E-F5B30926F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CI/ CD</a:t>
            </a:r>
          </a:p>
          <a:p>
            <a:pPr lvl="1"/>
            <a:r>
              <a:rPr lang="en-US" dirty="0"/>
              <a:t>A common industry practice (today</a:t>
            </a:r>
          </a:p>
          <a:p>
            <a:pPr lvl="1"/>
            <a:r>
              <a:rPr lang="en-US" dirty="0"/>
              <a:t>CI = Continuous Integration</a:t>
            </a:r>
          </a:p>
          <a:p>
            <a:pPr lvl="1"/>
            <a:r>
              <a:rPr lang="en-US" dirty="0"/>
              <a:t>CD = Continuous Deployment</a:t>
            </a:r>
          </a:p>
        </p:txBody>
      </p:sp>
    </p:spTree>
    <p:extLst>
      <p:ext uri="{BB962C8B-B14F-4D97-AF65-F5344CB8AC3E}">
        <p14:creationId xmlns:p14="http://schemas.microsoft.com/office/powerpoint/2010/main" val="71892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B6AF-B4B1-415E-BC28-73179D56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CI/ 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CBEF-AF66-4E4A-9FC1-A162C3A3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CI/CD is a method to frequently deliver </a:t>
            </a:r>
            <a:r>
              <a:rPr lang="en-US" i="0" u="none" strike="noStrike" dirty="0">
                <a:solidFill>
                  <a:srgbClr val="0066CC"/>
                </a:solidFill>
                <a:effectLst/>
                <a:latin typeface="RedHatText"/>
              </a:rPr>
              <a:t>apps</a:t>
            </a:r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 to customers by introducing </a:t>
            </a:r>
            <a:r>
              <a:rPr lang="en-US" i="0" u="none" strike="noStrike" dirty="0">
                <a:solidFill>
                  <a:srgbClr val="0066CC"/>
                </a:solidFill>
                <a:effectLst/>
                <a:latin typeface="RedHatText"/>
              </a:rPr>
              <a:t>automation</a:t>
            </a:r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 into the stages of </a:t>
            </a:r>
            <a:r>
              <a:rPr lang="en-US" i="0" u="none" strike="noStrike" dirty="0">
                <a:solidFill>
                  <a:srgbClr val="0066CC"/>
                </a:solidFill>
                <a:effectLst/>
                <a:latin typeface="RedHatText"/>
              </a:rPr>
              <a:t>app development</a:t>
            </a:r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. </a:t>
            </a:r>
          </a:p>
          <a:p>
            <a:pPr lvl="1"/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The main concepts attributed to CI/CD are continuous integration, </a:t>
            </a:r>
            <a:r>
              <a:rPr lang="en-US" i="0" u="none" strike="noStrike" dirty="0">
                <a:solidFill>
                  <a:srgbClr val="0066CC"/>
                </a:solidFill>
                <a:effectLst/>
                <a:latin typeface="RedHatText"/>
              </a:rPr>
              <a:t>continuous delivery</a:t>
            </a:r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, and continuous deployment. </a:t>
            </a:r>
          </a:p>
          <a:p>
            <a:pPr lvl="1"/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CI/CD is a solution to the problems </a:t>
            </a:r>
            <a:r>
              <a:rPr lang="en-US" i="0" u="none" strike="noStrike" dirty="0">
                <a:solidFill>
                  <a:srgbClr val="0066CC"/>
                </a:solidFill>
                <a:effectLst/>
                <a:latin typeface="RedHatText"/>
              </a:rPr>
              <a:t>integrating</a:t>
            </a:r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 new code can cause for development and operations teams (AKA "integration hell").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71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B6AF-B4B1-415E-BC28-73179D56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Agile to the delivery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CBEF-AF66-4E4A-9FC1-A162C3A3B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Specifically, CI/CD introduces ongoing automation and continuous monitoring throughout the </a:t>
            </a:r>
            <a:r>
              <a:rPr lang="en-US" i="0" u="none" strike="noStrike" dirty="0">
                <a:solidFill>
                  <a:srgbClr val="0066CC"/>
                </a:solidFill>
                <a:effectLst/>
                <a:latin typeface="RedHatText"/>
              </a:rPr>
              <a:t>lifecycle of apps</a:t>
            </a:r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, from integration and testing phases to delivery and </a:t>
            </a:r>
            <a:r>
              <a:rPr lang="en-US" i="0" u="none" strike="noStrike" dirty="0">
                <a:solidFill>
                  <a:srgbClr val="0066CC"/>
                </a:solidFill>
                <a:effectLst/>
                <a:latin typeface="RedHatText"/>
              </a:rPr>
              <a:t>deployment</a:t>
            </a:r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. Taken together, these connected practices are often referred to as a "</a:t>
            </a:r>
            <a:r>
              <a:rPr lang="en-US" i="0" u="none" strike="noStrike" dirty="0">
                <a:solidFill>
                  <a:srgbClr val="0066CC"/>
                </a:solidFill>
                <a:effectLst/>
                <a:latin typeface="RedHatText"/>
              </a:rPr>
              <a:t>CI/CD pipeline</a:t>
            </a:r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" and are supported by development and operations teams working together in an agile way with either a </a:t>
            </a:r>
            <a:r>
              <a:rPr lang="en-US" i="0" u="none" strike="noStrike" dirty="0">
                <a:solidFill>
                  <a:srgbClr val="0066CC"/>
                </a:solidFill>
                <a:effectLst/>
                <a:latin typeface="RedHatText"/>
              </a:rPr>
              <a:t>DevOps</a:t>
            </a:r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 or </a:t>
            </a:r>
            <a:r>
              <a:rPr lang="en-US" i="0" u="none" strike="noStrike" dirty="0">
                <a:solidFill>
                  <a:srgbClr val="0066CC"/>
                </a:solidFill>
                <a:effectLst/>
                <a:latin typeface="RedHatText"/>
              </a:rPr>
              <a:t>site reliability engineering (SRE)</a:t>
            </a:r>
            <a:r>
              <a:rPr lang="en-US" i="0" dirty="0">
                <a:solidFill>
                  <a:srgbClr val="151515"/>
                </a:solidFill>
                <a:effectLst/>
                <a:latin typeface="RedHatText"/>
              </a:rPr>
              <a:t> approach.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2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92CA-D89A-4724-AFEE-DFD3BC09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process 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44A70D-2E39-4F71-B242-4A0A7FDF3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04222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777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158CC-4F3A-4839-A2C8-D6CED66E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83ADD-0138-425E-AC75-EB499FD90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 utilizes</a:t>
            </a:r>
          </a:p>
          <a:p>
            <a:pPr marL="284163" indent="-166688">
              <a:buFont typeface="Arial" panose="020B0604020202020204" pitchFamily="34" charset="0"/>
              <a:buChar char="•"/>
            </a:pPr>
            <a:r>
              <a:rPr lang="en-US" dirty="0"/>
              <a:t>Scripted tests</a:t>
            </a:r>
          </a:p>
          <a:p>
            <a:pPr marL="284163" indent="-166688">
              <a:buFont typeface="Arial" panose="020B0604020202020204" pitchFamily="34" charset="0"/>
              <a:buChar char="•"/>
            </a:pPr>
            <a:r>
              <a:rPr lang="en-US" dirty="0"/>
              <a:t>Virtual runtime environments</a:t>
            </a:r>
          </a:p>
          <a:p>
            <a:pPr marL="576771" lvl="1" indent="-166688">
              <a:buFont typeface="Arial" panose="020B0604020202020204" pitchFamily="34" charset="0"/>
              <a:buChar char="•"/>
            </a:pPr>
            <a:r>
              <a:rPr lang="en-US" dirty="0"/>
              <a:t>Virtual machines</a:t>
            </a:r>
          </a:p>
          <a:p>
            <a:pPr marL="576771" lvl="1" indent="-166688">
              <a:buFont typeface="Arial" panose="020B0604020202020204" pitchFamily="34" charset="0"/>
              <a:buChar char="•"/>
            </a:pPr>
            <a:r>
              <a:rPr lang="en-US" dirty="0"/>
              <a:t>Docker images</a:t>
            </a:r>
          </a:p>
          <a:p>
            <a:pPr marL="284163" indent="-166688">
              <a:buFont typeface="Arial" panose="020B0604020202020204" pitchFamily="34" charset="0"/>
              <a:buChar char="•"/>
            </a:pPr>
            <a:r>
              <a:rPr lang="en-US" dirty="0"/>
              <a:t>Stress tests</a:t>
            </a:r>
          </a:p>
          <a:p>
            <a:pPr marL="284163" indent="-166688">
              <a:buFont typeface="Arial" panose="020B0604020202020204" pitchFamily="34" charset="0"/>
              <a:buChar char="•"/>
            </a:pPr>
            <a:r>
              <a:rPr lang="en-US" dirty="0"/>
              <a:t>Test data</a:t>
            </a:r>
          </a:p>
          <a:p>
            <a:pPr marL="284163" indent="-166688">
              <a:buFont typeface="Arial" panose="020B0604020202020204" pitchFamily="34" charset="0"/>
              <a:buChar char="•"/>
            </a:pPr>
            <a:r>
              <a:rPr lang="en-US" dirty="0"/>
              <a:t>Strict pass/ fail criteria for workflow progress</a:t>
            </a:r>
          </a:p>
          <a:p>
            <a:pPr marL="576771" lvl="1" indent="-166688">
              <a:buFont typeface="Arial" panose="020B0604020202020204" pitchFamily="34" charset="0"/>
              <a:buChar char="•"/>
            </a:pPr>
            <a:r>
              <a:rPr lang="en-US" dirty="0"/>
              <a:t>i.e. if tests success is below threshold, build is halted; not propagated for release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4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C2CC-46F1-4170-A08E-3DCF358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93DC5-C6DC-4FCE-8991-305F8F0C3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2763" indent="-284163">
              <a:buFont typeface="Wingdings" panose="05000000000000000000" pitchFamily="2" charset="2"/>
              <a:buChar char="Ø"/>
            </a:pPr>
            <a:r>
              <a:rPr lang="en-US" dirty="0"/>
              <a:t>Frequent code pushes</a:t>
            </a:r>
          </a:p>
          <a:p>
            <a:pPr marL="512763" indent="-284163">
              <a:buFont typeface="Wingdings" panose="05000000000000000000" pitchFamily="2" charset="2"/>
              <a:buChar char="Ø"/>
            </a:pPr>
            <a:r>
              <a:rPr lang="en-US" dirty="0"/>
              <a:t>Frequent tests</a:t>
            </a:r>
          </a:p>
          <a:p>
            <a:pPr marL="512763" indent="-284163">
              <a:buFont typeface="Wingdings" panose="05000000000000000000" pitchFamily="2" charset="2"/>
              <a:buChar char="Ø"/>
            </a:pPr>
            <a:r>
              <a:rPr lang="en-US" dirty="0"/>
              <a:t>Small errors</a:t>
            </a:r>
          </a:p>
          <a:p>
            <a:pPr marL="512763" indent="-284163">
              <a:buFont typeface="Wingdings" panose="05000000000000000000" pitchFamily="2" charset="2"/>
              <a:buChar char="Ø"/>
            </a:pPr>
            <a:r>
              <a:rPr lang="en-US" dirty="0"/>
              <a:t>Fast fixes</a:t>
            </a:r>
          </a:p>
          <a:p>
            <a:pPr marL="512763" indent="-284163">
              <a:buFont typeface="Wingdings" panose="05000000000000000000" pitchFamily="2" charset="2"/>
              <a:buChar char="Ø"/>
            </a:pPr>
            <a:r>
              <a:rPr lang="en-US" dirty="0"/>
              <a:t>Constant regression tests</a:t>
            </a:r>
          </a:p>
        </p:txBody>
      </p:sp>
    </p:spTree>
    <p:extLst>
      <p:ext uri="{BB962C8B-B14F-4D97-AF65-F5344CB8AC3E}">
        <p14:creationId xmlns:p14="http://schemas.microsoft.com/office/powerpoint/2010/main" val="15236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6314-ABAE-456D-A956-70F7A77D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will try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8C0D2-0998-40D5-89E9-99C788A42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introduce you to CI within the </a:t>
            </a:r>
            <a:r>
              <a:rPr lang="en-US" dirty="0" err="1"/>
              <a:t>gitlab</a:t>
            </a:r>
            <a:r>
              <a:rPr lang="en-US" dirty="0"/>
              <a:t> environment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393121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</TotalTime>
  <Words>256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RedHatText</vt:lpstr>
      <vt:lpstr>Wingdings</vt:lpstr>
      <vt:lpstr>Retrospect</vt:lpstr>
      <vt:lpstr>Continuous Integration</vt:lpstr>
      <vt:lpstr>Terminology</vt:lpstr>
      <vt:lpstr>CI/ CD</vt:lpstr>
      <vt:lpstr>Extending Agile to the delivery cycle</vt:lpstr>
      <vt:lpstr>General process …</vt:lpstr>
      <vt:lpstr>Automated environment</vt:lpstr>
      <vt:lpstr>Advantages</vt:lpstr>
      <vt:lpstr>What we will try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Integration</dc:title>
  <dc:creator>Kal Rabb</dc:creator>
  <cp:lastModifiedBy>Kal Rabb</cp:lastModifiedBy>
  <cp:revision>1</cp:revision>
  <dcterms:created xsi:type="dcterms:W3CDTF">2022-04-07T18:09:19Z</dcterms:created>
  <dcterms:modified xsi:type="dcterms:W3CDTF">2022-04-07T21:56:35Z</dcterms:modified>
</cp:coreProperties>
</file>